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1" r:id="rId5"/>
    <p:sldId id="258" r:id="rId6"/>
  </p:sldIdLst>
  <p:sldSz cx="12192000" cy="6858000"/>
  <p:notesSz cx="6858000" cy="9144000"/>
  <p:defaultTextStyle>
    <a:defPPr>
      <a:defRPr lang="fr-FR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1"/>
    <p:restoredTop sz="96327"/>
  </p:normalViewPr>
  <p:slideViewPr>
    <p:cSldViewPr snapToGrid="0" showGuides="1">
      <p:cViewPr varScale="1">
        <p:scale>
          <a:sx n="167" d="100"/>
          <a:sy n="167" d="100"/>
        </p:scale>
        <p:origin x="6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61FCB3-A893-58A0-C61F-83B8B706D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2BE002-1AB0-9018-97DA-519990F54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37BECA-FAAC-C79B-8E2C-5217EA69F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424-F2AA-2548-B018-6DA5328C47A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19518E-FD1F-B8BE-8F6F-7AD4D545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C40ECE-00AA-9A64-B873-0A78D518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D86A-4215-8E46-8AD2-1B4714A686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003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C428B6-6284-B39E-2726-BEED79E4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F8AC22-B51A-F5E0-ABBA-A61CFBC0C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B1B8BA-31B6-50E1-9319-64D9839CE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424-F2AA-2548-B018-6DA5328C47A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432095-67B9-4674-10E6-2E19D5C2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7B3E39-6CD2-ADF0-F2AF-75C5E55D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D86A-4215-8E46-8AD2-1B4714A686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80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B7BBD3D-56AC-D411-6B21-0C8671ECC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6ABBA0-2C97-1C6B-5D5C-1C9046745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60073A-D664-3051-BB71-CD59A5D0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424-F2AA-2548-B018-6DA5328C47A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2D261D-2561-4278-C27C-286A7668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587CBC-E53B-B26C-ADB7-3BD51868C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D86A-4215-8E46-8AD2-1B4714A686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59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1B3824-184D-D24C-05AE-AAAA1136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6F642E-A290-0178-08B0-4EE147521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BF3080-4AFF-CD85-97BC-BB2760595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424-F2AA-2548-B018-6DA5328C47A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27B69A-CA8A-317D-1534-F07BA9AB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BA5F35-B227-4B44-6280-B50938DFD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D86A-4215-8E46-8AD2-1B4714A686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746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D641C4-3436-1424-9445-A366930C1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4E8697-1323-270F-D3D3-D85BACC58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110D03-70F6-480B-7452-2CB7CBA1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424-F2AA-2548-B018-6DA5328C47A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755B66-4C52-1E87-663E-2E2DC8613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E189EF-006D-E4A0-CF81-1080158C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D86A-4215-8E46-8AD2-1B4714A686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98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A01BC-87D6-7805-0A5E-2FE01CB5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E261F8-809C-C16D-A74E-C1C2784BF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E7CE37-BE65-DE3B-A84A-18CB19F8C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87235A-7DCE-57BC-7F6B-AC8434B7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424-F2AA-2548-B018-6DA5328C47A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0E0604-09DB-7CA1-9E80-45A7F6F6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FB3436-C5D8-0DA8-6EBB-FF1C8FA4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D86A-4215-8E46-8AD2-1B4714A686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85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B0740-7EE8-50C3-68B7-C39CAAED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957818-B677-3856-6B88-28E557E1A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061DBC-AA30-1DBE-873E-94A2894BA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42DE95E-0938-3200-4809-0B4CE8E0D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698B8B7-CF9C-DE40-9FE7-BD5D0317D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A8730F8-4F46-2186-7496-0A16F381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424-F2AA-2548-B018-6DA5328C47A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8EB3C3-6D8E-B3BB-8DDB-79706BDC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B01437-E0B6-0E4F-B31E-5D65DB26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D86A-4215-8E46-8AD2-1B4714A686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34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0C1686-1F8A-7D4D-DAAF-991FF2FC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CF4C3E-620C-E00B-4472-EA11D12D9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424-F2AA-2548-B018-6DA5328C47A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7F72E9-BBCA-B6DA-65F6-334364D5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519EB5-233A-78DC-F34B-BB7D4133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D86A-4215-8E46-8AD2-1B4714A686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03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3DB944-2867-922B-C6C3-96C67B87D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424-F2AA-2548-B018-6DA5328C47A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ABC9AE-EE55-747C-09A7-F3E99CE8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DE9CCE-7CF3-149A-C075-5C5FE5FF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D86A-4215-8E46-8AD2-1B4714A686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57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F5DCCA-9DFA-D73B-1FA5-7D6EC392F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EBDCA3-E5F6-FBF6-F226-3EF920C28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8F462E-B38E-A2BD-47DF-E7E78CEB2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7A707B-F373-703A-4DAF-5C32B22B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424-F2AA-2548-B018-6DA5328C47A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9BBEBD-06B8-CBCA-F685-19EF97221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0AD769-F08B-36E9-E5CF-0636EF17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D86A-4215-8E46-8AD2-1B4714A686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55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45CD0-C12F-FA43-38E9-F0A2C07D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21E509-5142-F97B-5E83-ED189F316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3B67BE-E28F-F934-9724-3A42D9E40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A1AC6B-F67E-C5CF-9B1B-E58B6E9D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424-F2AA-2548-B018-6DA5328C47A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82D1AC-B943-9D1A-B70A-A7177F96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A310F5-76C7-6631-F27C-BC394A4B5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D86A-4215-8E46-8AD2-1B4714A686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5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0B5C92F-0214-E29F-485A-BD7CE122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35BE04-41DD-4BA2-418B-FB3975F4D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B07A37-345E-2041-D26F-8095F5317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F6D424-F2AA-2548-B018-6DA5328C47A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2A4820-89F5-494B-1A7C-4E7752E1D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3FBA80-56F8-65DD-E3B0-C705F9ABB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4BD86A-4215-8E46-8AD2-1B4714A686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0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graphisme, conception&#10;&#10;Le contenu généré par l’IA peut être incorrect.">
            <a:extLst>
              <a:ext uri="{FF2B5EF4-FFF2-40B4-BE49-F238E27FC236}">
                <a16:creationId xmlns:a16="http://schemas.microsoft.com/office/drawing/2014/main" id="{86758522-73C0-B558-270B-B4A1AB183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189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2787C42-AFFA-A7A2-6082-88B0D3C0F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624" y="6078082"/>
            <a:ext cx="2065664" cy="4758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12FD1E0-15D1-9B14-4A07-8D518763F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43" y="6157295"/>
            <a:ext cx="3929432" cy="317459"/>
          </a:xfrm>
          <a:prstGeom prst="rect">
            <a:avLst/>
          </a:prstGeom>
        </p:spPr>
      </p:pic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3C566157-F06B-BB87-1FB0-93BF0480FDC1}"/>
              </a:ext>
            </a:extLst>
          </p:cNvPr>
          <p:cNvCxnSpPr/>
          <p:nvPr/>
        </p:nvCxnSpPr>
        <p:spPr>
          <a:xfrm>
            <a:off x="654424" y="5836024"/>
            <a:ext cx="1085586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4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DC4DF4D-21D4-A3A4-B6FD-DE5E72DE8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624" y="6078082"/>
            <a:ext cx="2065664" cy="47588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53FB103-0938-04EF-3E6B-89FBAA245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43" y="6157295"/>
            <a:ext cx="3929432" cy="317459"/>
          </a:xfrm>
          <a:prstGeom prst="rect">
            <a:avLst/>
          </a:prstGeom>
        </p:spPr>
      </p:pic>
      <p:pic>
        <p:nvPicPr>
          <p:cNvPr id="14" name="Image 13" descr="Une image contenant texte, Police, Graphique, Bleu électrique&#10;&#10;Le contenu généré par l’IA peut être incorrect.">
            <a:extLst>
              <a:ext uri="{FF2B5EF4-FFF2-40B4-BE49-F238E27FC236}">
                <a16:creationId xmlns:a16="http://schemas.microsoft.com/office/drawing/2014/main" id="{4B988E8A-3BFE-BC39-F910-E8CE6F096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569784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0587023-6641-DCBF-0EF3-308489AA9548}"/>
              </a:ext>
            </a:extLst>
          </p:cNvPr>
          <p:cNvCxnSpPr/>
          <p:nvPr/>
        </p:nvCxnSpPr>
        <p:spPr>
          <a:xfrm>
            <a:off x="654424" y="5836024"/>
            <a:ext cx="1085586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2982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1FC33A6E58B4880ED67A34DE798C1" ma:contentTypeVersion="13" ma:contentTypeDescription="Crée un document." ma:contentTypeScope="" ma:versionID="80db2127c7afba6073786395f642734a">
  <xsd:schema xmlns:xsd="http://www.w3.org/2001/XMLSchema" xmlns:xs="http://www.w3.org/2001/XMLSchema" xmlns:p="http://schemas.microsoft.com/office/2006/metadata/properties" xmlns:ns2="bc4b6d5b-9fb6-488b-9219-ff5456cd2529" xmlns:ns3="b4262d04-7e8b-41c9-b3df-f14bdb644bf3" targetNamespace="http://schemas.microsoft.com/office/2006/metadata/properties" ma:root="true" ma:fieldsID="e08da0ba2873492f488f7d71bb2b0146" ns2:_="" ns3:_="">
    <xsd:import namespace="bc4b6d5b-9fb6-488b-9219-ff5456cd2529"/>
    <xsd:import namespace="b4262d04-7e8b-41c9-b3df-f14bdb644b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b6d5b-9fb6-488b-9219-ff5456cd25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732136e2-5f73-43f4-9a6e-4c2f0bfefc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62d04-7e8b-41c9-b3df-f14bdb644bf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cd554af-a0e4-4e78-a0ca-f407b23ee6ce}" ma:internalName="TaxCatchAll" ma:showField="CatchAllData" ma:web="b4262d04-7e8b-41c9-b3df-f14bdb644b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4b6d5b-9fb6-488b-9219-ff5456cd2529">
      <Terms xmlns="http://schemas.microsoft.com/office/infopath/2007/PartnerControls"/>
    </lcf76f155ced4ddcb4097134ff3c332f>
    <TaxCatchAll xmlns="b4262d04-7e8b-41c9-b3df-f14bdb644bf3" xsi:nil="true"/>
  </documentManagement>
</p:properties>
</file>

<file path=customXml/itemProps1.xml><?xml version="1.0" encoding="utf-8"?>
<ds:datastoreItem xmlns:ds="http://schemas.openxmlformats.org/officeDocument/2006/customXml" ds:itemID="{1D990867-0276-4DBB-8BDB-377EA42D2810}"/>
</file>

<file path=customXml/itemProps2.xml><?xml version="1.0" encoding="utf-8"?>
<ds:datastoreItem xmlns:ds="http://schemas.openxmlformats.org/officeDocument/2006/customXml" ds:itemID="{669A7175-5344-4939-B220-10599E16B1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5D88D8-E955-4A94-923B-0077E8325691}">
  <ds:schemaRefs>
    <ds:schemaRef ds:uri="http://schemas.microsoft.com/office/2006/metadata/properties"/>
    <ds:schemaRef ds:uri="http://schemas.microsoft.com/office/infopath/2007/PartnerControls"/>
    <ds:schemaRef ds:uri="bc4b6d5b-9fb6-488b-9219-ff5456cd2529"/>
    <ds:schemaRef ds:uri="b4262d04-7e8b-41c9-b3df-f14bdb644b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1075</TotalTime>
  <Words>0</Words>
  <Application>Microsoft Macintosh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Cyril Desgeorge</dc:creator>
  <cp:lastModifiedBy>Prêle Douay</cp:lastModifiedBy>
  <cp:revision>17</cp:revision>
  <dcterms:created xsi:type="dcterms:W3CDTF">2024-04-22T14:02:07Z</dcterms:created>
  <dcterms:modified xsi:type="dcterms:W3CDTF">2026-03-17T14:15:35Z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0x0101007051FC33A6E58B4880ED67A34DE798C1</vt:lpwstr>
  </property>
</Properties>
</file>